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1F1F-8F04-4387-B736-C49847167C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7F59-DB5B-44CE-AA4A-9F2B1CCE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1F1F-8F04-4387-B736-C49847167C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7F59-DB5B-44CE-AA4A-9F2B1CCE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1F1F-8F04-4387-B736-C49847167C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7F59-DB5B-44CE-AA4A-9F2B1CCE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1F1F-8F04-4387-B736-C49847167C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7F59-DB5B-44CE-AA4A-9F2B1CCE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1F1F-8F04-4387-B736-C49847167C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7F59-DB5B-44CE-AA4A-9F2B1CCE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1F1F-8F04-4387-B736-C49847167C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7F59-DB5B-44CE-AA4A-9F2B1CCE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1F1F-8F04-4387-B736-C49847167C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7F59-DB5B-44CE-AA4A-9F2B1CCE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1F1F-8F04-4387-B736-C49847167C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7F59-DB5B-44CE-AA4A-9F2B1CCE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1F1F-8F04-4387-B736-C49847167C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7F59-DB5B-44CE-AA4A-9F2B1CCE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1F1F-8F04-4387-B736-C49847167C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7F59-DB5B-44CE-AA4A-9F2B1CCE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1F1F-8F04-4387-B736-C49847167C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7F59-DB5B-44CE-AA4A-9F2B1CCE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C1F1F-8F04-4387-B736-C49847167C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27F59-DB5B-44CE-AA4A-9F2B1CCE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асильева Наталья Владимиров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0492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асильева Наталья Владимиров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4183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асильева Наталья Владимиров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4183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асильева Наталья Владимиров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4183"/>
            <a:ext cx="9143999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асильева Наталья Владимиров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4183"/>
            <a:ext cx="9143999" cy="646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асильева Наталья Владимиров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4183"/>
            <a:ext cx="9143998" cy="646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асильева Наталья Владимиров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4183"/>
            <a:ext cx="9143998" cy="64643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</dc:creator>
  <cp:lastModifiedBy>ac</cp:lastModifiedBy>
  <cp:revision>1</cp:revision>
  <dcterms:created xsi:type="dcterms:W3CDTF">2016-03-20T07:19:45Z</dcterms:created>
  <dcterms:modified xsi:type="dcterms:W3CDTF">2016-03-20T07:48:19Z</dcterms:modified>
</cp:coreProperties>
</file>